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26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30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27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8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74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07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11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6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8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78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27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D60EC-ED7E-495D-BDF5-54DCF414E4E1}" type="datetimeFigureOut">
              <a:rPr lang="de-DE" smtClean="0"/>
              <a:t>18.10.2021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1680A-C6C6-4B8E-A358-13270678D7B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82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40A24CD-9A24-4022-9670-E23130418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38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D6BC84-E8B6-4A05-A940-9DD72E5D8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B961F9-7DF7-45B4-9280-A89B9CEB9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DDCEBA8-8B42-4648-AFFF-190B79725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082B513-1D50-46CE-AA0A-511338AF4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C393DE-23DA-47DB-82DC-DB4A8000C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1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FCAB0D4-971F-4686-83DE-C8A870687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7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11D5D6B-D6FF-47F9-B320-98093F3EC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FBA1F76-4622-457D-81C7-E2B48C20A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9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630499-307F-4127-907E-FAE1A2E07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8594944-1488-4727-A940-5F509F157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9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97179D-0CA8-4416-B8A1-86C3487D9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1902B3-8A96-481D-A3EC-2CC257AB2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3C3636E-251C-4887-839D-9ACEAE00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8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34A0C8-7468-4164-A2F2-6C87D9FAF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9F3BF0B-831A-4E2B-A172-B392ED833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AAAC379-F930-4130-9FC7-D79B64137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306D722-AF9D-47B2-B570-DB2BA2EA4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636D0BA-334F-46BB-85CB-4D02BF213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48CEC6-51C0-457C-99C0-2BD3A88B7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2AADD77-9018-423D-AFCA-9846E022E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01D2728-D005-4B83-9D19-289B2E278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E43CFB8-5FAD-42AF-B715-977BD6FEF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6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B9CF583-AC28-4DB5-802F-9F0408D31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D9840C-9D25-40B1-A72A-54FF777AF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0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BF3AAE8-76E5-4242-9B10-53233D1F5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6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5D729A-58B7-46F2-A765-B67E2685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C1A943A-9218-463D-A763-C02264D68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83BBF6B-EA0C-4D83-B756-FA8125B94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B85920-4577-47C3-8CBD-FFC57C73C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8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Benutzerdefiniert</PresentationFormat>
  <Paragraphs>0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Ellen Fritz</dc:creator>
  <cp:lastModifiedBy>Ellen Fritz</cp:lastModifiedBy>
  <cp:revision>2</cp:revision>
  <dcterms:created xsi:type="dcterms:W3CDTF">2021-10-18T11:56:22Z</dcterms:created>
  <dcterms:modified xsi:type="dcterms:W3CDTF">2021-10-18T13:25:16Z</dcterms:modified>
</cp:coreProperties>
</file>